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274" r:id="rId4"/>
    <p:sldId id="260" r:id="rId5"/>
    <p:sldId id="275" r:id="rId6"/>
    <p:sldId id="276" r:id="rId7"/>
    <p:sldId id="277" r:id="rId8"/>
    <p:sldId id="278" r:id="rId9"/>
    <p:sldId id="262" r:id="rId10"/>
    <p:sldId id="263" r:id="rId11"/>
    <p:sldId id="280" r:id="rId12"/>
    <p:sldId id="279" r:id="rId13"/>
    <p:sldId id="281" r:id="rId14"/>
    <p:sldId id="283" r:id="rId15"/>
    <p:sldId id="282" r:id="rId16"/>
    <p:sldId id="284" r:id="rId17"/>
    <p:sldId id="28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60"/>
            <p14:sldId id="275"/>
            <p14:sldId id="276"/>
            <p14:sldId id="277"/>
            <p14:sldId id="278"/>
            <p14:sldId id="262"/>
            <p14:sldId id="263"/>
            <p14:sldId id="280"/>
            <p14:sldId id="279"/>
            <p14:sldId id="281"/>
            <p14:sldId id="283"/>
            <p14:sldId id="282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95" autoAdjust="0"/>
  </p:normalViewPr>
  <p:slideViewPr>
    <p:cSldViewPr snapToGrid="0">
      <p:cViewPr varScale="1">
        <p:scale>
          <a:sx n="113" d="100"/>
          <a:sy n="113" d="100"/>
        </p:scale>
        <p:origin x="840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11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665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464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039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03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94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46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M:1-12</a:t>
            </a:r>
            <a:r>
              <a:rPr lang="zh-CN" altLang="en-US" dirty="0"/>
              <a:t>月  </a:t>
            </a:r>
            <a:r>
              <a:rPr lang="en-US" altLang="zh-CN" dirty="0"/>
              <a:t>W:</a:t>
            </a:r>
            <a:r>
              <a:rPr lang="zh-CN" altLang="en-US" dirty="0"/>
              <a:t>周一到周天  </a:t>
            </a:r>
            <a:r>
              <a:rPr lang="en-US" altLang="zh-CN" dirty="0"/>
              <a:t>D:1</a:t>
            </a:r>
            <a:r>
              <a:rPr lang="zh-CN" altLang="en-US" dirty="0"/>
              <a:t>号到</a:t>
            </a:r>
            <a:r>
              <a:rPr lang="en-US" altLang="zh-CN" dirty="0"/>
              <a:t>31</a:t>
            </a:r>
            <a:r>
              <a:rPr lang="zh-CN" altLang="en-US" dirty="0"/>
              <a:t>号  </a:t>
            </a:r>
            <a:r>
              <a:rPr lang="en-US" altLang="zh-CN" dirty="0"/>
              <a:t>H:1-24</a:t>
            </a:r>
            <a:r>
              <a:rPr lang="zh-CN" altLang="en-US" dirty="0"/>
              <a:t>小时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68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2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46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9908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149" y="1780874"/>
            <a:ext cx="3944527" cy="32962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10242740" y="5391157"/>
            <a:ext cx="194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报告人：彭展望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6005C3-1ED9-432A-B656-8C9284D0F708}"/>
              </a:ext>
            </a:extLst>
          </p:cNvPr>
          <p:cNvSpPr txBox="1"/>
          <p:nvPr/>
        </p:nvSpPr>
        <p:spPr>
          <a:xfrm>
            <a:off x="4650783" y="1780874"/>
            <a:ext cx="670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Learning Heterogeneous Temporal Patterns of User Preference for Timely Recommendation </a:t>
            </a:r>
            <a:r>
              <a:rPr lang="zh-CN" altLang="en-US" dirty="0"/>
              <a:t>（</a:t>
            </a:r>
            <a:r>
              <a:rPr lang="en-US" altLang="zh-CN" dirty="0"/>
              <a:t>WWW2021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1382EA2-D8C4-4BC4-8624-4CA76FBA31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829" y="2840186"/>
            <a:ext cx="7465017" cy="168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47C249-E9E5-478B-B391-D003C113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7" y="1926001"/>
            <a:ext cx="4806877" cy="39462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1201DB-43FB-4216-89C8-BB6506CD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417" y="3654600"/>
            <a:ext cx="696114" cy="2769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8969A5-7589-4441-A116-E4FB23F9E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458" y="2385877"/>
            <a:ext cx="736326" cy="2978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A413F0-D6E5-4305-A8D3-3D99A924C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120" y="4174283"/>
            <a:ext cx="785404" cy="3020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0CB642-26C0-4887-944C-4DE5FB73C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210" y="4719096"/>
            <a:ext cx="955224" cy="30207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1025F1C-BFC0-4B37-B8F0-AB89EF7FA21E}"/>
              </a:ext>
            </a:extLst>
          </p:cNvPr>
          <p:cNvSpPr/>
          <p:nvPr/>
        </p:nvSpPr>
        <p:spPr>
          <a:xfrm>
            <a:off x="5347189" y="2079844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Positive interaction: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D31759F-A274-479D-A5E7-F6547FA332D2}"/>
              </a:ext>
            </a:extLst>
          </p:cNvPr>
          <p:cNvSpPr/>
          <p:nvPr/>
        </p:nvSpPr>
        <p:spPr>
          <a:xfrm>
            <a:off x="5355304" y="3227199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Negative interaction</a:t>
            </a:r>
            <a:r>
              <a:rPr lang="en-US" altLang="zh-CN" dirty="0"/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996A04-D908-4A26-984C-43F885013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365"/>
            <a:ext cx="12192000" cy="51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4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DF1D40-F79F-4854-89B1-CD98E76FD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24" y="2648372"/>
            <a:ext cx="5185476" cy="39068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496233-CBFE-4825-8DE9-372FA1E36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6400"/>
            <a:ext cx="7242318" cy="3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2A64FA-EB31-4A70-84B5-7B206B407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8356"/>
            <a:ext cx="12192000" cy="32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14E938-0693-40E8-A0FC-085696E14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165" y="1426266"/>
            <a:ext cx="7393669" cy="54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0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6EC487-7FEE-4804-AF30-6AF54A765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121"/>
            <a:ext cx="12192000" cy="29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5826D3-5061-4FFF-A09F-97E00E4F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5192"/>
            <a:ext cx="12192000" cy="27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7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D8A387-F64A-4EC7-A725-DBCCAD8BB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32" y="1666469"/>
            <a:ext cx="4556135" cy="47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6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661ABC-AB2F-42F2-91EF-1B609E5F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85" y="1487837"/>
            <a:ext cx="5729727" cy="49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DBC644-A8D7-4678-92E7-0C3F984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7393"/>
            <a:ext cx="12192000" cy="52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DBC644-A8D7-4678-92E7-0C3F984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691" y="1653001"/>
            <a:ext cx="6681581" cy="28676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3F108F-28BF-4637-9D60-77026D66B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4" y="2222297"/>
            <a:ext cx="4028631" cy="3974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4E5552-1CDF-4DCA-9B45-9549A1732844}"/>
              </a:ext>
            </a:extLst>
          </p:cNvPr>
          <p:cNvSpPr/>
          <p:nvPr/>
        </p:nvSpPr>
        <p:spPr>
          <a:xfrm>
            <a:off x="547486" y="1489724"/>
            <a:ext cx="391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Multi-aspect Time Encoder (MATE):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A649E5-3A64-4A2E-8540-51B1DEAF5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86" y="2773818"/>
            <a:ext cx="1516915" cy="3974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D990CC-C51A-4440-B29B-2C7A2045C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94" y="3293049"/>
            <a:ext cx="1516915" cy="271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CC1A30-EA51-4931-8DEA-5D6A79B69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131" y="2828690"/>
            <a:ext cx="930617" cy="3190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A3907F-A055-47AB-BE8C-99851D70B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6170" y="3278465"/>
            <a:ext cx="1258591" cy="2796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95D2C-0775-41BE-8864-3330D0EBE5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051" y="3844569"/>
            <a:ext cx="4416444" cy="9712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F62C83-2763-4A42-BE8C-72F16AE5C4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854" y="4858255"/>
            <a:ext cx="4028631" cy="12983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D4EAC2-A40E-4B13-8C1A-6DDAE3D3A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994" y="6256782"/>
            <a:ext cx="1878135" cy="4008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1891DD-6000-405C-801A-6775CB9097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2918" y="4401519"/>
            <a:ext cx="3263659" cy="244385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68434C2-42F0-412F-A711-9AF9A4E64351}"/>
              </a:ext>
            </a:extLst>
          </p:cNvPr>
          <p:cNvSpPr/>
          <p:nvPr/>
        </p:nvSpPr>
        <p:spPr>
          <a:xfrm>
            <a:off x="4420210" y="3149451"/>
            <a:ext cx="17942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M:1-12</a:t>
            </a:r>
            <a:r>
              <a:rPr lang="zh-CN" altLang="en-US" sz="1050" dirty="0">
                <a:solidFill>
                  <a:srgbClr val="FF0000"/>
                </a:solidFill>
              </a:rPr>
              <a:t>月  </a:t>
            </a:r>
            <a:r>
              <a:rPr lang="en-US" altLang="zh-CN" sz="1050" dirty="0">
                <a:solidFill>
                  <a:srgbClr val="FF0000"/>
                </a:solidFill>
              </a:rPr>
              <a:t>W:</a:t>
            </a:r>
            <a:r>
              <a:rPr lang="zh-CN" altLang="en-US" sz="1050" dirty="0">
                <a:solidFill>
                  <a:srgbClr val="FF0000"/>
                </a:solidFill>
              </a:rPr>
              <a:t>周一到周天  </a:t>
            </a:r>
            <a:r>
              <a:rPr lang="en-US" altLang="zh-CN" sz="1050" dirty="0">
                <a:solidFill>
                  <a:srgbClr val="FF0000"/>
                </a:solidFill>
              </a:rPr>
              <a:t>D:1</a:t>
            </a:r>
            <a:r>
              <a:rPr lang="zh-CN" altLang="en-US" sz="1050" dirty="0">
                <a:solidFill>
                  <a:srgbClr val="FF0000"/>
                </a:solidFill>
              </a:rPr>
              <a:t>号到</a:t>
            </a:r>
            <a:r>
              <a:rPr lang="en-US" altLang="zh-CN" sz="1050" dirty="0">
                <a:solidFill>
                  <a:srgbClr val="FF0000"/>
                </a:solidFill>
              </a:rPr>
              <a:t>31</a:t>
            </a:r>
            <a:r>
              <a:rPr lang="zh-CN" altLang="en-US" sz="1050" dirty="0">
                <a:solidFill>
                  <a:srgbClr val="FF0000"/>
                </a:solidFill>
              </a:rPr>
              <a:t>号  </a:t>
            </a:r>
            <a:r>
              <a:rPr lang="en-US" altLang="zh-CN" sz="1050" dirty="0">
                <a:solidFill>
                  <a:srgbClr val="FF0000"/>
                </a:solidFill>
              </a:rPr>
              <a:t>H:1-24</a:t>
            </a:r>
            <a:r>
              <a:rPr lang="zh-CN" altLang="en-US" sz="1050" dirty="0">
                <a:solidFill>
                  <a:srgbClr val="FF0000"/>
                </a:solidFill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171355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DBC644-A8D7-4678-92E7-0C3F984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691" y="1653001"/>
            <a:ext cx="7017935" cy="30119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4E5552-1CDF-4DCA-9B45-9549A1732844}"/>
              </a:ext>
            </a:extLst>
          </p:cNvPr>
          <p:cNvSpPr/>
          <p:nvPr/>
        </p:nvSpPr>
        <p:spPr>
          <a:xfrm>
            <a:off x="547486" y="1489724"/>
            <a:ext cx="391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Multi-aspect Time Encoder (MATE):</a:t>
            </a:r>
            <a:endParaRPr lang="zh-CN" altLang="en-US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29C6D72-F8BA-42E1-91EC-CC68A62BF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86" y="2452387"/>
            <a:ext cx="4155323" cy="3128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A93503E-8FCA-4385-85E4-54F24AF97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71" y="3058479"/>
            <a:ext cx="4624012" cy="11029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071A5F0-27CB-4470-BC66-995409B07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58" y="4610667"/>
            <a:ext cx="5176734" cy="10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DBC644-A8D7-4678-92E7-0C3F984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691" y="1653001"/>
            <a:ext cx="7017935" cy="30119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4E5552-1CDF-4DCA-9B45-9549A1732844}"/>
              </a:ext>
            </a:extLst>
          </p:cNvPr>
          <p:cNvSpPr/>
          <p:nvPr/>
        </p:nvSpPr>
        <p:spPr>
          <a:xfrm>
            <a:off x="547486" y="1489724"/>
            <a:ext cx="396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Time-aware History Encoder (TAHE)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6DC541-7FEF-493D-855F-0FF0EB615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18" y="2231755"/>
            <a:ext cx="4547961" cy="18674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759F6D-B840-4DF0-99F0-AECEB85AB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18" y="4294052"/>
            <a:ext cx="4103553" cy="14083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EEDFC6-B65D-435A-BDCC-9072D2DAE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820" y="4664990"/>
            <a:ext cx="4024248" cy="12998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743324-E0B4-40DC-BCB3-5558EA52A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9871" y="6087636"/>
            <a:ext cx="1024130" cy="295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97AF39-2F09-40BC-8FC7-1E56ACC6A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722" y="6130993"/>
            <a:ext cx="885012" cy="2518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025A49-B63B-4FA0-AC28-F27D1FA904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2848" y="6130993"/>
            <a:ext cx="1122452" cy="24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6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DBC644-A8D7-4678-92E7-0C3F984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400" y="1782304"/>
            <a:ext cx="6792362" cy="291517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2A18863-7C35-451F-BEFC-7E2069635B5D}"/>
              </a:ext>
            </a:extLst>
          </p:cNvPr>
          <p:cNvSpPr/>
          <p:nvPr/>
        </p:nvSpPr>
        <p:spPr>
          <a:xfrm>
            <a:off x="282204" y="1500774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Prediction: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DEAD25-A7D1-486D-8A40-07BD03C06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34" y="2674026"/>
            <a:ext cx="4941666" cy="1023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CB2356-BACA-4F1B-B996-237C145BD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78" y="4282190"/>
            <a:ext cx="4872022" cy="6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E83E21-F260-433E-A9B1-B8FF18BF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110" y="2483980"/>
            <a:ext cx="6954220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14394</TotalTime>
  <Words>136</Words>
  <Application>Microsoft Office PowerPoint</Application>
  <PresentationFormat>宽屏</PresentationFormat>
  <Paragraphs>52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Dataset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677</cp:revision>
  <dcterms:created xsi:type="dcterms:W3CDTF">2017-04-22T07:59:29Z</dcterms:created>
  <dcterms:modified xsi:type="dcterms:W3CDTF">2021-05-11T12:54:53Z</dcterms:modified>
</cp:coreProperties>
</file>